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7" r:id="rId2"/>
  </p:sldIdLst>
  <p:sldSz cx="18726150" cy="33286700"/>
  <p:notesSz cx="6858000" cy="9144000"/>
  <p:defaultTextStyle>
    <a:defPPr>
      <a:defRPr lang="zh-CN"/>
    </a:defPPr>
    <a:lvl1pPr marL="0" algn="l" defTabSz="2972074" rtl="0" eaLnBrk="1" latinLnBrk="0" hangingPunct="1">
      <a:defRPr sz="5900" kern="1200">
        <a:solidFill>
          <a:schemeClr val="tx1"/>
        </a:solidFill>
        <a:latin typeface="+mn-lt"/>
        <a:ea typeface="+mn-ea"/>
        <a:cs typeface="+mn-cs"/>
      </a:defRPr>
    </a:lvl1pPr>
    <a:lvl2pPr marL="1486037" algn="l" defTabSz="2972074" rtl="0" eaLnBrk="1" latinLnBrk="0" hangingPunct="1">
      <a:defRPr sz="5900" kern="1200">
        <a:solidFill>
          <a:schemeClr val="tx1"/>
        </a:solidFill>
        <a:latin typeface="+mn-lt"/>
        <a:ea typeface="+mn-ea"/>
        <a:cs typeface="+mn-cs"/>
      </a:defRPr>
    </a:lvl2pPr>
    <a:lvl3pPr marL="2972074" algn="l" defTabSz="2972074" rtl="0" eaLnBrk="1" latinLnBrk="0" hangingPunct="1">
      <a:defRPr sz="5900" kern="1200">
        <a:solidFill>
          <a:schemeClr val="tx1"/>
        </a:solidFill>
        <a:latin typeface="+mn-lt"/>
        <a:ea typeface="+mn-ea"/>
        <a:cs typeface="+mn-cs"/>
      </a:defRPr>
    </a:lvl3pPr>
    <a:lvl4pPr marL="4458111" algn="l" defTabSz="2972074" rtl="0" eaLnBrk="1" latinLnBrk="0" hangingPunct="1">
      <a:defRPr sz="5900" kern="1200">
        <a:solidFill>
          <a:schemeClr val="tx1"/>
        </a:solidFill>
        <a:latin typeface="+mn-lt"/>
        <a:ea typeface="+mn-ea"/>
        <a:cs typeface="+mn-cs"/>
      </a:defRPr>
    </a:lvl4pPr>
    <a:lvl5pPr marL="5944149" algn="l" defTabSz="2972074" rtl="0" eaLnBrk="1" latinLnBrk="0" hangingPunct="1">
      <a:defRPr sz="5900" kern="1200">
        <a:solidFill>
          <a:schemeClr val="tx1"/>
        </a:solidFill>
        <a:latin typeface="+mn-lt"/>
        <a:ea typeface="+mn-ea"/>
        <a:cs typeface="+mn-cs"/>
      </a:defRPr>
    </a:lvl5pPr>
    <a:lvl6pPr marL="7430186" algn="l" defTabSz="2972074" rtl="0" eaLnBrk="1" latinLnBrk="0" hangingPunct="1">
      <a:defRPr sz="5900" kern="1200">
        <a:solidFill>
          <a:schemeClr val="tx1"/>
        </a:solidFill>
        <a:latin typeface="+mn-lt"/>
        <a:ea typeface="+mn-ea"/>
        <a:cs typeface="+mn-cs"/>
      </a:defRPr>
    </a:lvl6pPr>
    <a:lvl7pPr marL="8916223" algn="l" defTabSz="2972074" rtl="0" eaLnBrk="1" latinLnBrk="0" hangingPunct="1">
      <a:defRPr sz="5900" kern="1200">
        <a:solidFill>
          <a:schemeClr val="tx1"/>
        </a:solidFill>
        <a:latin typeface="+mn-lt"/>
        <a:ea typeface="+mn-ea"/>
        <a:cs typeface="+mn-cs"/>
      </a:defRPr>
    </a:lvl7pPr>
    <a:lvl8pPr marL="10402260" algn="l" defTabSz="2972074" rtl="0" eaLnBrk="1" latinLnBrk="0" hangingPunct="1">
      <a:defRPr sz="5900" kern="1200">
        <a:solidFill>
          <a:schemeClr val="tx1"/>
        </a:solidFill>
        <a:latin typeface="+mn-lt"/>
        <a:ea typeface="+mn-ea"/>
        <a:cs typeface="+mn-cs"/>
      </a:defRPr>
    </a:lvl8pPr>
    <a:lvl9pPr marL="11888297" algn="l" defTabSz="2972074" rtl="0" eaLnBrk="1" latinLnBrk="0" hangingPunct="1">
      <a:defRPr sz="5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84">
          <p15:clr>
            <a:srgbClr val="A4A3A4"/>
          </p15:clr>
        </p15:guide>
        <p15:guide id="2" pos="589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8" d="100"/>
          <a:sy n="18" d="100"/>
        </p:scale>
        <p:origin x="2940" y="54"/>
      </p:cViewPr>
      <p:guideLst>
        <p:guide orient="horz" pos="10484"/>
        <p:guide pos="5898"/>
      </p:guideLst>
    </p:cSldViewPr>
  </p:slideViewPr>
  <p:notesTextViewPr>
    <p:cViewPr>
      <p:scale>
        <a:sx n="1" d="1"/>
        <a:sy n="1" d="1"/>
      </p:scale>
      <p:origin x="0" y="0"/>
    </p:cViewPr>
  </p:notesTextViewPr>
  <p:notesViewPr>
    <p:cSldViewPr>
      <p:cViewPr varScale="1">
        <p:scale>
          <a:sx n="86" d="100"/>
          <a:sy n="86" d="100"/>
        </p:scale>
        <p:origin x="-389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E7F2A2-9410-4282-BF66-4C1DFDCE63CD}" type="datetimeFigureOut">
              <a:rPr lang="zh-CN" altLang="en-US" smtClean="0"/>
              <a:t>2017/5/2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788FA1-7AA4-4132-A2F7-E110F2906457}" type="slidenum">
              <a:rPr lang="zh-CN" altLang="en-US" smtClean="0"/>
              <a:t>‹#›</a:t>
            </a:fld>
            <a:endParaRPr lang="zh-CN" altLang="en-US"/>
          </a:p>
        </p:txBody>
      </p:sp>
    </p:spTree>
    <p:extLst>
      <p:ext uri="{BB962C8B-B14F-4D97-AF65-F5344CB8AC3E}">
        <p14:creationId xmlns:p14="http://schemas.microsoft.com/office/powerpoint/2010/main" val="1120986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04461" y="10340454"/>
            <a:ext cx="15917228" cy="7135066"/>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2808923" y="18862463"/>
            <a:ext cx="13108305" cy="8506601"/>
          </a:xfrm>
          <a:prstGeom prst="rect">
            <a:avLst/>
          </a:prstGeom>
        </p:spPr>
        <p:txBody>
          <a:bodyPr/>
          <a:lstStyle>
            <a:lvl1pPr marL="0" indent="0" algn="ctr">
              <a:buNone/>
              <a:defRPr>
                <a:solidFill>
                  <a:schemeClr val="tx1">
                    <a:tint val="75000"/>
                  </a:schemeClr>
                </a:solidFill>
              </a:defRPr>
            </a:lvl1pPr>
            <a:lvl2pPr marL="1486037" indent="0" algn="ctr">
              <a:buNone/>
              <a:defRPr>
                <a:solidFill>
                  <a:schemeClr val="tx1">
                    <a:tint val="75000"/>
                  </a:schemeClr>
                </a:solidFill>
              </a:defRPr>
            </a:lvl2pPr>
            <a:lvl3pPr marL="2972074" indent="0" algn="ctr">
              <a:buNone/>
              <a:defRPr>
                <a:solidFill>
                  <a:schemeClr val="tx1">
                    <a:tint val="75000"/>
                  </a:schemeClr>
                </a:solidFill>
              </a:defRPr>
            </a:lvl3pPr>
            <a:lvl4pPr marL="4458111" indent="0" algn="ctr">
              <a:buNone/>
              <a:defRPr>
                <a:solidFill>
                  <a:schemeClr val="tx1">
                    <a:tint val="75000"/>
                  </a:schemeClr>
                </a:solidFill>
              </a:defRPr>
            </a:lvl4pPr>
            <a:lvl5pPr marL="5944149" indent="0" algn="ctr">
              <a:buNone/>
              <a:defRPr>
                <a:solidFill>
                  <a:schemeClr val="tx1">
                    <a:tint val="75000"/>
                  </a:schemeClr>
                </a:solidFill>
              </a:defRPr>
            </a:lvl5pPr>
            <a:lvl6pPr marL="7430186" indent="0" algn="ctr">
              <a:buNone/>
              <a:defRPr>
                <a:solidFill>
                  <a:schemeClr val="tx1">
                    <a:tint val="75000"/>
                  </a:schemeClr>
                </a:solidFill>
              </a:defRPr>
            </a:lvl6pPr>
            <a:lvl7pPr marL="8916223" indent="0" algn="ctr">
              <a:buNone/>
              <a:defRPr>
                <a:solidFill>
                  <a:schemeClr val="tx1">
                    <a:tint val="75000"/>
                  </a:schemeClr>
                </a:solidFill>
              </a:defRPr>
            </a:lvl7pPr>
            <a:lvl8pPr marL="10402260" indent="0" algn="ctr">
              <a:buNone/>
              <a:defRPr>
                <a:solidFill>
                  <a:schemeClr val="tx1">
                    <a:tint val="75000"/>
                  </a:schemeClr>
                </a:solidFill>
              </a:defRPr>
            </a:lvl8pPr>
            <a:lvl9pPr marL="11888297"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a:xfrm>
            <a:off x="936308" y="30851842"/>
            <a:ext cx="4369435" cy="1772209"/>
          </a:xfrm>
          <a:prstGeom prst="rect">
            <a:avLst/>
          </a:prstGeom>
        </p:spPr>
        <p:txBody>
          <a:bodyPr/>
          <a:lstStyle/>
          <a:p>
            <a:fld id="{E365E3EB-17F8-4CB4-ABD3-2B98DAE0EC8B}" type="datetimeFigureOut">
              <a:rPr lang="zh-CN" altLang="en-US" smtClean="0"/>
              <a:t>2017/5/2</a:t>
            </a:fld>
            <a:endParaRPr lang="zh-CN" altLang="en-US"/>
          </a:p>
        </p:txBody>
      </p:sp>
      <p:sp>
        <p:nvSpPr>
          <p:cNvPr id="5" name="页脚占位符 4"/>
          <p:cNvSpPr>
            <a:spLocks noGrp="1"/>
          </p:cNvSpPr>
          <p:nvPr>
            <p:ph type="ftr" sz="quarter" idx="11"/>
          </p:nvPr>
        </p:nvSpPr>
        <p:spPr>
          <a:xfrm>
            <a:off x="6398101" y="30851842"/>
            <a:ext cx="5929948" cy="1772209"/>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13420408" y="30851842"/>
            <a:ext cx="4369435" cy="1772209"/>
          </a:xfrm>
          <a:prstGeom prst="rect">
            <a:avLst/>
          </a:prstGeom>
        </p:spPr>
        <p:txBody>
          <a:bodyPr/>
          <a:lstStyle/>
          <a:p>
            <a:fld id="{D9E81EA0-3EE2-4775-A4E0-0917318EE259}" type="slidenum">
              <a:rPr lang="zh-CN" altLang="en-US" smtClean="0"/>
              <a:t>‹#›</a:t>
            </a:fld>
            <a:endParaRPr lang="zh-CN" altLang="en-US"/>
          </a:p>
        </p:txBody>
      </p:sp>
    </p:spTree>
    <p:extLst>
      <p:ext uri="{BB962C8B-B14F-4D97-AF65-F5344CB8AC3E}">
        <p14:creationId xmlns:p14="http://schemas.microsoft.com/office/powerpoint/2010/main" val="200313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936308" y="3604660"/>
            <a:ext cx="16853535" cy="1800200"/>
          </a:xfrm>
          <a:prstGeom prst="rect">
            <a:avLst/>
          </a:prstGeom>
        </p:spPr>
        <p:txBody>
          <a:bodyPr/>
          <a:lstStyle>
            <a:lvl1pPr>
              <a:defRPr sz="8000" b="1">
                <a:latin typeface="微软雅黑" panose="020B0503020204020204" pitchFamily="34" charset="-122"/>
                <a:ea typeface="微软雅黑" panose="020B0503020204020204" pitchFamily="34" charset="-122"/>
              </a:defRPr>
            </a:lvl1pPr>
          </a:lstStyle>
          <a:p>
            <a:r>
              <a:rPr lang="zh-CN" altLang="en-US" dirty="0"/>
              <a:t>单击此处输入标题</a:t>
            </a:r>
          </a:p>
        </p:txBody>
      </p:sp>
      <p:sp>
        <p:nvSpPr>
          <p:cNvPr id="3" name="内容占位符 2"/>
          <p:cNvSpPr>
            <a:spLocks noGrp="1"/>
          </p:cNvSpPr>
          <p:nvPr>
            <p:ph idx="1"/>
          </p:nvPr>
        </p:nvSpPr>
        <p:spPr>
          <a:xfrm>
            <a:off x="936308" y="5692891"/>
            <a:ext cx="16853535" cy="25352059"/>
          </a:xfrm>
          <a:prstGeom prst="rect">
            <a:avLst/>
          </a:prstGeom>
        </p:spPr>
        <p:txBody>
          <a:bodyPr/>
          <a:lstStyle>
            <a:lvl1pPr>
              <a:lnSpc>
                <a:spcPct val="150000"/>
              </a:lnSpc>
              <a:defRPr sz="7200" b="0">
                <a:latin typeface="微软雅黑" panose="020B0503020204020204" pitchFamily="34" charset="-122"/>
                <a:ea typeface="微软雅黑" panose="020B0503020204020204" pitchFamily="34" charset="-122"/>
              </a:defRPr>
            </a:lvl1pPr>
            <a:lvl2pPr>
              <a:lnSpc>
                <a:spcPct val="150000"/>
              </a:lnSpc>
              <a:defRPr sz="6600" b="0">
                <a:latin typeface="微软雅黑" panose="020B0503020204020204" pitchFamily="34" charset="-122"/>
                <a:ea typeface="微软雅黑" panose="020B0503020204020204" pitchFamily="34" charset="-122"/>
              </a:defRPr>
            </a:lvl2pPr>
            <a:lvl3pPr>
              <a:lnSpc>
                <a:spcPct val="150000"/>
              </a:lnSpc>
              <a:defRPr sz="6000" b="0">
                <a:latin typeface="微软雅黑" panose="020B0503020204020204" pitchFamily="34" charset="-122"/>
                <a:ea typeface="微软雅黑" panose="020B0503020204020204" pitchFamily="34" charset="-122"/>
              </a:defRPr>
            </a:lvl3pPr>
            <a:lvl4pPr>
              <a:lnSpc>
                <a:spcPct val="150000"/>
              </a:lnSpc>
              <a:defRPr sz="5400" b="0">
                <a:latin typeface="微软雅黑" panose="020B0503020204020204" pitchFamily="34" charset="-122"/>
                <a:ea typeface="微软雅黑" panose="020B0503020204020204" pitchFamily="34" charset="-122"/>
              </a:defRPr>
            </a:lvl4pPr>
            <a:lvl5pPr>
              <a:lnSpc>
                <a:spcPct val="150000"/>
              </a:lnSpc>
              <a:defRPr sz="4800" b="0">
                <a:latin typeface="微软雅黑" panose="020B0503020204020204" pitchFamily="34" charset="-122"/>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42711351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2016工作\BJ161712YYXH第十三届全国营养科学大会\大会PPT-01.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31874"/>
            <a:ext cx="18743286" cy="33318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1288385"/>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2972074" rtl="0" eaLnBrk="1" latinLnBrk="0" hangingPunct="1">
        <a:spcBef>
          <a:spcPct val="0"/>
        </a:spcBef>
        <a:buNone/>
        <a:defRPr sz="14300" kern="1200">
          <a:solidFill>
            <a:schemeClr val="tx1"/>
          </a:solidFill>
          <a:latin typeface="+mj-lt"/>
          <a:ea typeface="+mj-ea"/>
          <a:cs typeface="+mj-cs"/>
        </a:defRPr>
      </a:lvl1pPr>
    </p:titleStyle>
    <p:bodyStyle>
      <a:lvl1pPr marL="1114528" indent="-1114528" algn="l" defTabSz="2972074" rtl="0" eaLnBrk="1" latinLnBrk="0" hangingPunct="1">
        <a:spcBef>
          <a:spcPct val="20000"/>
        </a:spcBef>
        <a:buFont typeface="Arial" panose="020B0604020202020204" pitchFamily="34" charset="0"/>
        <a:buChar char="•"/>
        <a:defRPr sz="10400" kern="1200">
          <a:solidFill>
            <a:schemeClr val="tx1"/>
          </a:solidFill>
          <a:latin typeface="+mn-lt"/>
          <a:ea typeface="+mn-ea"/>
          <a:cs typeface="+mn-cs"/>
        </a:defRPr>
      </a:lvl1pPr>
      <a:lvl2pPr marL="2414810" indent="-928773" algn="l" defTabSz="2972074"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2pPr>
      <a:lvl3pPr marL="3715093" indent="-743019" algn="l" defTabSz="2972074" rtl="0" eaLnBrk="1" latinLnBrk="0" hangingPunct="1">
        <a:spcBef>
          <a:spcPct val="20000"/>
        </a:spcBef>
        <a:buFont typeface="Arial" panose="020B0604020202020204" pitchFamily="34" charset="0"/>
        <a:buChar char="•"/>
        <a:defRPr sz="7800" kern="1200">
          <a:solidFill>
            <a:schemeClr val="tx1"/>
          </a:solidFill>
          <a:latin typeface="+mn-lt"/>
          <a:ea typeface="+mn-ea"/>
          <a:cs typeface="+mn-cs"/>
        </a:defRPr>
      </a:lvl3pPr>
      <a:lvl4pPr marL="5201130" indent="-743019" algn="l" defTabSz="2972074"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4pPr>
      <a:lvl5pPr marL="6687167" indent="-743019" algn="l" defTabSz="2972074"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5pPr>
      <a:lvl6pPr marL="8173204" indent="-743019" algn="l" defTabSz="2972074"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6pPr>
      <a:lvl7pPr marL="9659242" indent="-743019" algn="l" defTabSz="2972074"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7pPr>
      <a:lvl8pPr marL="11145279" indent="-743019" algn="l" defTabSz="2972074"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8pPr>
      <a:lvl9pPr marL="12631316" indent="-743019" algn="l" defTabSz="2972074"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9pPr>
    </p:bodyStyle>
    <p:otherStyle>
      <a:defPPr>
        <a:defRPr lang="zh-CN"/>
      </a:defPPr>
      <a:lvl1pPr marL="0" algn="l" defTabSz="2972074" rtl="0" eaLnBrk="1" latinLnBrk="0" hangingPunct="1">
        <a:defRPr sz="5900" kern="1200">
          <a:solidFill>
            <a:schemeClr val="tx1"/>
          </a:solidFill>
          <a:latin typeface="+mn-lt"/>
          <a:ea typeface="+mn-ea"/>
          <a:cs typeface="+mn-cs"/>
        </a:defRPr>
      </a:lvl1pPr>
      <a:lvl2pPr marL="1486037" algn="l" defTabSz="2972074" rtl="0" eaLnBrk="1" latinLnBrk="0" hangingPunct="1">
        <a:defRPr sz="5900" kern="1200">
          <a:solidFill>
            <a:schemeClr val="tx1"/>
          </a:solidFill>
          <a:latin typeface="+mn-lt"/>
          <a:ea typeface="+mn-ea"/>
          <a:cs typeface="+mn-cs"/>
        </a:defRPr>
      </a:lvl2pPr>
      <a:lvl3pPr marL="2972074" algn="l" defTabSz="2972074" rtl="0" eaLnBrk="1" latinLnBrk="0" hangingPunct="1">
        <a:defRPr sz="5900" kern="1200">
          <a:solidFill>
            <a:schemeClr val="tx1"/>
          </a:solidFill>
          <a:latin typeface="+mn-lt"/>
          <a:ea typeface="+mn-ea"/>
          <a:cs typeface="+mn-cs"/>
        </a:defRPr>
      </a:lvl3pPr>
      <a:lvl4pPr marL="4458111" algn="l" defTabSz="2972074" rtl="0" eaLnBrk="1" latinLnBrk="0" hangingPunct="1">
        <a:defRPr sz="5900" kern="1200">
          <a:solidFill>
            <a:schemeClr val="tx1"/>
          </a:solidFill>
          <a:latin typeface="+mn-lt"/>
          <a:ea typeface="+mn-ea"/>
          <a:cs typeface="+mn-cs"/>
        </a:defRPr>
      </a:lvl4pPr>
      <a:lvl5pPr marL="5944149" algn="l" defTabSz="2972074" rtl="0" eaLnBrk="1" latinLnBrk="0" hangingPunct="1">
        <a:defRPr sz="5900" kern="1200">
          <a:solidFill>
            <a:schemeClr val="tx1"/>
          </a:solidFill>
          <a:latin typeface="+mn-lt"/>
          <a:ea typeface="+mn-ea"/>
          <a:cs typeface="+mn-cs"/>
        </a:defRPr>
      </a:lvl5pPr>
      <a:lvl6pPr marL="7430186" algn="l" defTabSz="2972074" rtl="0" eaLnBrk="1" latinLnBrk="0" hangingPunct="1">
        <a:defRPr sz="5900" kern="1200">
          <a:solidFill>
            <a:schemeClr val="tx1"/>
          </a:solidFill>
          <a:latin typeface="+mn-lt"/>
          <a:ea typeface="+mn-ea"/>
          <a:cs typeface="+mn-cs"/>
        </a:defRPr>
      </a:lvl6pPr>
      <a:lvl7pPr marL="8916223" algn="l" defTabSz="2972074" rtl="0" eaLnBrk="1" latinLnBrk="0" hangingPunct="1">
        <a:defRPr sz="5900" kern="1200">
          <a:solidFill>
            <a:schemeClr val="tx1"/>
          </a:solidFill>
          <a:latin typeface="+mn-lt"/>
          <a:ea typeface="+mn-ea"/>
          <a:cs typeface="+mn-cs"/>
        </a:defRPr>
      </a:lvl7pPr>
      <a:lvl8pPr marL="10402260" algn="l" defTabSz="2972074" rtl="0" eaLnBrk="1" latinLnBrk="0" hangingPunct="1">
        <a:defRPr sz="5900" kern="1200">
          <a:solidFill>
            <a:schemeClr val="tx1"/>
          </a:solidFill>
          <a:latin typeface="+mn-lt"/>
          <a:ea typeface="+mn-ea"/>
          <a:cs typeface="+mn-cs"/>
        </a:defRPr>
      </a:lvl8pPr>
      <a:lvl9pPr marL="11888297" algn="l" defTabSz="2972074" rtl="0" eaLnBrk="1" latinLnBrk="0" hangingPunct="1">
        <a:defRPr sz="5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7838" y="3248025"/>
            <a:ext cx="15363825" cy="328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1"/>
          <p:cNvSpPr txBox="1">
            <a:spLocks noChangeArrowheads="1"/>
          </p:cNvSpPr>
          <p:nvPr/>
        </p:nvSpPr>
        <p:spPr bwMode="auto">
          <a:xfrm>
            <a:off x="623888" y="7351713"/>
            <a:ext cx="9918700" cy="2402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eaLnBrk="0" hangingPunct="0">
              <a:spcBef>
                <a:spcPct val="20000"/>
              </a:spcBef>
              <a:buFont typeface="Arial" panose="020B0604020202020204" pitchFamily="34" charset="0"/>
              <a:buChar char="•"/>
              <a:defRPr sz="104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90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78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sz="3300" b="1" dirty="0"/>
              <a:t>目的</a:t>
            </a:r>
            <a:endParaRPr lang="en-US" altLang="zh-CN" sz="3300" b="1" dirty="0"/>
          </a:p>
          <a:p>
            <a:pPr eaLnBrk="1" hangingPunct="1">
              <a:spcBef>
                <a:spcPct val="0"/>
              </a:spcBef>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spcBef>
                <a:spcPct val="0"/>
              </a:spcBef>
              <a:buFontTx/>
              <a:buNone/>
            </a:pPr>
            <a:endParaRPr lang="en-US" altLang="zh-CN" sz="3300" dirty="0"/>
          </a:p>
          <a:p>
            <a:pPr eaLnBrk="1" hangingPunct="1">
              <a:spcBef>
                <a:spcPct val="0"/>
              </a:spcBef>
              <a:buFontTx/>
              <a:buNone/>
            </a:pPr>
            <a:r>
              <a:rPr lang="zh-CN" altLang="en-US" sz="3300" b="1" dirty="0"/>
              <a:t>方法</a:t>
            </a:r>
            <a:endParaRPr lang="en-US" altLang="zh-CN" sz="3300" b="1" dirty="0"/>
          </a:p>
          <a:p>
            <a:pPr eaLnBrk="1" hangingPunct="1">
              <a:spcBef>
                <a:spcPct val="0"/>
              </a:spcBef>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spcBef>
                <a:spcPct val="0"/>
              </a:spcBef>
              <a:buFontTx/>
              <a:buNone/>
            </a:pPr>
            <a:endParaRPr lang="en-US" altLang="zh-CN" sz="3300" dirty="0"/>
          </a:p>
          <a:p>
            <a:pPr eaLnBrk="1" hangingPunct="1">
              <a:spcBef>
                <a:spcPct val="0"/>
              </a:spcBef>
              <a:buFontTx/>
              <a:buNone/>
            </a:pPr>
            <a:r>
              <a:rPr lang="zh-CN" altLang="en-US" sz="3300" b="1" dirty="0"/>
              <a:t>结果</a:t>
            </a:r>
            <a:endParaRPr lang="en-US" altLang="zh-CN" sz="3300" b="1" dirty="0"/>
          </a:p>
          <a:p>
            <a:pPr eaLnBrk="1" hangingPunct="1">
              <a:spcBef>
                <a:spcPct val="0"/>
              </a:spcBef>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spcBef>
                <a:spcPct val="0"/>
              </a:spcBef>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spcBef>
                <a:spcPct val="0"/>
              </a:spcBef>
              <a:buFont typeface="Arial" panose="020B0604020202020204" pitchFamily="34" charset="0"/>
              <a:buNone/>
            </a:pPr>
            <a:endParaRPr lang="en-US" altLang="zh-CN" sz="3300" dirty="0"/>
          </a:p>
          <a:p>
            <a:pPr eaLnBrk="1" hangingPunct="1">
              <a:spcBef>
                <a:spcPct val="0"/>
              </a:spcBef>
              <a:buFontTx/>
              <a:buNone/>
            </a:pPr>
            <a:endParaRPr lang="zh-CN" altLang="en-US" sz="3300" dirty="0"/>
          </a:p>
        </p:txBody>
      </p:sp>
      <p:pic>
        <p:nvPicPr>
          <p:cNvPr id="6" name="图片 14" descr="屏幕剪辑"/>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29925" y="7351713"/>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15"/>
          <p:cNvSpPr>
            <a:spLocks noChangeArrowheads="1"/>
          </p:cNvSpPr>
          <p:nvPr/>
        </p:nvSpPr>
        <p:spPr bwMode="auto">
          <a:xfrm>
            <a:off x="10817225" y="17279938"/>
            <a:ext cx="7486650" cy="898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eaLnBrk="0" hangingPunct="0">
              <a:spcBef>
                <a:spcPct val="20000"/>
              </a:spcBef>
              <a:buFont typeface="Arial" panose="020B0604020202020204" pitchFamily="34" charset="0"/>
              <a:buChar char="•"/>
              <a:defRPr sz="104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90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78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sz="3000" b="1" dirty="0"/>
              <a:t>结论</a:t>
            </a:r>
            <a:endParaRPr lang="en-US" altLang="zh-CN" sz="3000" b="1" dirty="0"/>
          </a:p>
          <a:p>
            <a:pPr eaLnBrk="1" hangingPunct="1">
              <a:spcBef>
                <a:spcPct val="0"/>
              </a:spcBef>
              <a:buFont typeface="Arial" panose="020B0604020202020204" pitchFamily="34"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spcBef>
                <a:spcPct val="0"/>
              </a:spcBef>
              <a:buFont typeface="Arial" panose="020B0604020202020204" pitchFamily="34"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spcBef>
                <a:spcPct val="0"/>
              </a:spcBef>
              <a:buFont typeface="Arial" panose="020B0604020202020204" pitchFamily="34" charset="0"/>
              <a:buNone/>
            </a:pPr>
            <a:endParaRPr lang="en-US" altLang="zh-CN" sz="3200" dirty="0"/>
          </a:p>
        </p:txBody>
      </p:sp>
      <p:sp>
        <p:nvSpPr>
          <p:cNvPr id="9" name="矩形 9"/>
          <p:cNvSpPr>
            <a:spLocks noChangeArrowheads="1"/>
          </p:cNvSpPr>
          <p:nvPr/>
        </p:nvSpPr>
        <p:spPr bwMode="auto">
          <a:xfrm>
            <a:off x="1844675" y="3562350"/>
            <a:ext cx="15130463" cy="209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eaLnBrk="0" hangingPunct="0">
              <a:spcBef>
                <a:spcPct val="20000"/>
              </a:spcBef>
              <a:buFont typeface="Arial" panose="020B0604020202020204" pitchFamily="34" charset="0"/>
              <a:buChar char="•"/>
              <a:defRPr sz="104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90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78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endParaRPr lang="en-US" altLang="zh-CN" sz="4000" b="1" dirty="0">
              <a:latin typeface="黑体" panose="02010609060101010101" pitchFamily="49" charset="-122"/>
              <a:ea typeface="黑体" panose="02010609060101010101" pitchFamily="49" charset="-122"/>
            </a:endParaRPr>
          </a:p>
          <a:p>
            <a:pPr algn="ctr" eaLnBrk="1" hangingPunct="1">
              <a:spcBef>
                <a:spcPct val="0"/>
              </a:spcBef>
              <a:buFontTx/>
              <a:buNone/>
            </a:pPr>
            <a:r>
              <a:rPr lang="zh-CN" altLang="en-US" sz="4000" b="1" dirty="0">
                <a:latin typeface="黑体" panose="02010609060101010101" pitchFamily="49" charset="-122"/>
                <a:ea typeface="黑体" panose="02010609060101010101" pitchFamily="49" charset="-122"/>
              </a:rPr>
              <a:t>中文题目采用黑体</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号字体</a:t>
            </a:r>
            <a:endParaRPr lang="en-US" altLang="zh-CN" sz="4000" b="1" dirty="0">
              <a:latin typeface="黑体" panose="02010609060101010101" pitchFamily="49" charset="-122"/>
              <a:ea typeface="黑体" panose="02010609060101010101" pitchFamily="49" charset="-122"/>
            </a:endParaRPr>
          </a:p>
          <a:p>
            <a:pPr algn="ctr" eaLnBrk="1" hangingPunct="1">
              <a:spcBef>
                <a:spcPct val="0"/>
              </a:spcBef>
              <a:buFontTx/>
              <a:buNone/>
            </a:pPr>
            <a:r>
              <a:rPr lang="zh-CN" altLang="en-US" sz="2300" dirty="0"/>
              <a:t>单位：</a:t>
            </a:r>
            <a:r>
              <a:rPr lang="en-US" altLang="zh-CN" sz="2300" dirty="0"/>
              <a:t>23</a:t>
            </a:r>
            <a:r>
              <a:rPr lang="zh-CN" altLang="en-US" sz="2300" dirty="0"/>
              <a:t>号宋体</a:t>
            </a:r>
            <a:endParaRPr lang="en-US" altLang="zh-CN" sz="2300" dirty="0"/>
          </a:p>
          <a:p>
            <a:pPr algn="ctr" eaLnBrk="1" hangingPunct="1">
              <a:spcBef>
                <a:spcPct val="0"/>
              </a:spcBef>
              <a:buFont typeface="Arial" panose="020B0604020202020204" pitchFamily="34" charset="0"/>
              <a:buNone/>
            </a:pPr>
            <a:r>
              <a:rPr lang="zh-CN" altLang="en-US" sz="2300" dirty="0"/>
              <a:t>作者：</a:t>
            </a:r>
            <a:r>
              <a:rPr lang="en-US" altLang="zh-CN" sz="2300" dirty="0"/>
              <a:t>23</a:t>
            </a:r>
            <a:r>
              <a:rPr lang="zh-CN" altLang="en-US" sz="2300" dirty="0"/>
              <a:t>号宋体</a:t>
            </a:r>
            <a:endParaRPr lang="en-US" altLang="zh-CN" sz="2300" dirty="0"/>
          </a:p>
        </p:txBody>
      </p:sp>
    </p:spTree>
    <p:extLst>
      <p:ext uri="{BB962C8B-B14F-4D97-AF65-F5344CB8AC3E}">
        <p14:creationId xmlns:p14="http://schemas.microsoft.com/office/powerpoint/2010/main" val="82808238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1045</Words>
  <Application>Microsoft Office PowerPoint</Application>
  <PresentationFormat>自定义</PresentationFormat>
  <Paragraphs>16</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黑体</vt:lpstr>
      <vt:lpstr>宋体</vt:lpstr>
      <vt:lpstr>微软雅黑</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Office</cp:lastModifiedBy>
  <cp:revision>4</cp:revision>
  <dcterms:created xsi:type="dcterms:W3CDTF">2017-04-28T09:29:01Z</dcterms:created>
  <dcterms:modified xsi:type="dcterms:W3CDTF">2017-05-02T02:52:04Z</dcterms:modified>
</cp:coreProperties>
</file>